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16.01.23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16.01.23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16.01.23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16.01.23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16.01.23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16.01.23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(autoencoder-like) with skip connections (and </a:t>
            </a:r>
            <a:r>
              <a:rPr lang="en-DE" sz="2600" dirty="0"/>
              <a:t>attention to handle flexible conditioning)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503" t="-2616" r="-16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12031</TotalTime>
  <Words>2119</Words>
  <Application>Microsoft Macintosh PowerPoint</Application>
  <PresentationFormat>Widescreen</PresentationFormat>
  <Paragraphs>324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176</cp:revision>
  <dcterms:created xsi:type="dcterms:W3CDTF">2022-07-19T12:00:00Z</dcterms:created>
  <dcterms:modified xsi:type="dcterms:W3CDTF">2023-01-16T15:24:06Z</dcterms:modified>
</cp:coreProperties>
</file>